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599FD-9408-F84C-CC10-C0B3E08E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FD5789-36C5-F4AF-8055-328D63840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2A02D-380B-6C13-619A-9BD74B3A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2B3DE-8E80-671E-AA0B-B2256F54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3AD910-D5F8-E976-E89E-7A3BC220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88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C258-8E45-D9D7-1523-EBF16E83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EF00D8-52FD-E3A5-9A56-805D0F025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606C68-E829-D84F-8BD1-649982E2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AE266-9E74-73C6-A38D-CB78F508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B0900-9271-154B-95A2-8B94D8C4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25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37DFB7-DD2C-EA7C-4245-4C03150B2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BB6F29-AEAC-DF6E-DD85-6A34C3BF1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99370-CE04-34BB-3708-F661BABC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7D2A2-A0E5-BFDF-7B14-3AB7231F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DB3B3-EB78-6081-1E88-AB9D8B40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60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69C72-8C87-A396-976A-CCB8902A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9902D-0225-F412-BA51-B1EF439E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7DB60-D124-FD32-504A-10D360FF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E2EA1-18C0-821D-4C1C-9FB4DD2B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29F731-F76C-1CAD-CF0F-575B2002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5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0F03D-A9C1-7AAE-9F62-457370A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25D3F-5FC3-4672-18A4-736A2613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E652A-C925-E808-0BEB-67E1A791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10304-D6FE-9B1B-3FE3-A7B7DB70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6C943C-894E-ED96-F3D4-B0D0E6A7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01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334EC-E262-0811-9C9E-295A66F9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EFB62-5036-1F59-53B3-0E0BA46B5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8F09E2-B590-E99B-64DD-7081E270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DF27EB-61C6-AA0C-D6E9-8882CE6D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E2A78-6935-400F-7B7C-3F1CE594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01F73F-AEA6-6899-9F36-B4200901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76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902BE-C114-5A8A-274E-0AAD4211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9F2430-25DA-1D9A-CEF5-A1D6DBF13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6C7AD8-B7B2-6B7E-2FFD-1EF2C0B2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46E40D-CC1E-4F7F-7571-404318E56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142FA1-5DD9-978A-B78C-109DB4F1D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B7D3C4-0377-F81B-D64B-EC7B18C5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37B1EE-CD53-74F7-3912-184F2218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4AE550-8EB1-92B2-E004-425E9866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2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30E50-CEF0-A227-CCB7-6ABE475D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C40E0B-D13D-EDDA-3038-F3AF8C4F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D3D41F-164C-440F-EFF0-6C570D03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17502-0AE5-E00D-2727-89706494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48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2C1332-7E58-3AB4-5E98-18F3B1D3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4C3E9D-2875-4784-3463-A4F46D2D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52AC9E-6414-9F62-0A5D-B723647B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8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D5269-52B5-26C0-F63C-3B4B1313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C8225-C643-1F4B-31F5-556326E7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E536ED-4E96-E64F-7DF6-54D1A80E6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6144F-784D-A644-E9A6-5814D728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C1B45-BFA1-2C92-9BD3-306ABC1D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5EE44-7098-FC23-DAB0-F992A955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88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3AE02-DE33-33F2-D738-C059E19D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A27A18-5706-95E3-69DA-DCA5D24C5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1802E0-0865-A433-C948-5DE45290E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49561-3E97-B575-CB2C-84FD0595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25BF66-417B-ECA0-59D1-D2F86B71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6F9EEE-3BDF-4B8B-D655-9802145A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7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526CB6-5D46-620C-F9F0-3B07C058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FFE897-FDAD-56B9-F536-CD1267121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03F21-CFA5-3C90-7146-1B58F8648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98A80-1C86-4F45-885A-B420766EAA69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B341F-53D1-7E30-6E78-E5F224011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50FC81-AF0E-06AC-13DD-70D23FB1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72084-F154-3F43-BEDC-D72680900F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8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381AB-DEB6-DC83-7642-ECDA8D4E3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199" y="3236119"/>
            <a:ext cx="6260123" cy="2168219"/>
          </a:xfrm>
        </p:spPr>
        <p:txBody>
          <a:bodyPr anchor="ctr">
            <a:normAutofit/>
          </a:bodyPr>
          <a:lstStyle/>
          <a:p>
            <a:r>
              <a:rPr lang="es-ES" sz="3200"/>
              <a:t>Título</a:t>
            </a: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A1CC8D-B999-8718-69DD-458F0CE5F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198" y="5134708"/>
            <a:ext cx="6260123" cy="1014046"/>
          </a:xfrm>
        </p:spPr>
        <p:txBody>
          <a:bodyPr anchor="ctr">
            <a:normAutofit/>
          </a:bodyPr>
          <a:lstStyle/>
          <a:p>
            <a:r>
              <a:rPr lang="es-ES" sz="1800" dirty="0"/>
              <a:t>Autor || Filiación</a:t>
            </a:r>
          </a:p>
        </p:txBody>
      </p:sp>
    </p:spTree>
    <p:extLst>
      <p:ext uri="{BB962C8B-B14F-4D97-AF65-F5344CB8AC3E}">
        <p14:creationId xmlns:p14="http://schemas.microsoft.com/office/powerpoint/2010/main" val="135180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06FF5-F3B3-295D-B0F0-704194CB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164B4-72DF-BE8F-6A46-F522C378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190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Arial Black</vt:lpstr>
      <vt:lpstr>Tema de Office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ponencia</dc:title>
  <dc:creator>marcos diaz</dc:creator>
  <cp:lastModifiedBy>marcos diaz</cp:lastModifiedBy>
  <cp:revision>2</cp:revision>
  <dcterms:created xsi:type="dcterms:W3CDTF">2026-03-18T17:03:49Z</dcterms:created>
  <dcterms:modified xsi:type="dcterms:W3CDTF">2026-04-14T16:41:13Z</dcterms:modified>
</cp:coreProperties>
</file>